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55" autoAdjust="0"/>
  </p:normalViewPr>
  <p:slideViewPr>
    <p:cSldViewPr>
      <p:cViewPr varScale="1">
        <p:scale>
          <a:sx n="54" d="100"/>
          <a:sy n="5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22667-9633-4D3A-8462-69A2382FF032}" type="datetimeFigureOut">
              <a:rPr lang="en-US" smtClean="0"/>
              <a:t>2/22/2013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8F5D8-88E2-4B09-AD84-81C4403C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29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6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78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09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13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84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13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8F5D8-88E2-4B09-AD84-81C4403C6F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7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마태복음 </a:t>
            </a:r>
            <a:r>
              <a:rPr lang="en-US" altLang="ko-KR" dirty="0" smtClean="0"/>
              <a:t>(</a:t>
            </a:r>
            <a:r>
              <a:rPr lang="en-US" dirty="0" smtClean="0"/>
              <a:t>Matthew) 6:1-18</a:t>
            </a:r>
            <a:endParaRPr lang="en-US" dirty="0"/>
          </a:p>
        </p:txBody>
      </p:sp>
      <p:pic>
        <p:nvPicPr>
          <p:cNvPr id="1026" name="Picture 2" descr="https://encrypted-tbn2.gstatic.com/images?q=tbn:ANd9GcQPNxTfAT37XmLXAigMeH9iIs5m6fzMbw5Ksu6hellOtFb-ux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2" y="380999"/>
            <a:ext cx="3756458" cy="354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당신의 은밀한 신앙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Your Private Faith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38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ko-KR" altLang="en-US" dirty="0" smtClean="0"/>
              <a:t>하나님은 당신을 사랑하십니다</a:t>
            </a:r>
            <a:r>
              <a:rPr lang="en-US" altLang="ko-KR" dirty="0" smtClean="0"/>
              <a:t>!</a:t>
            </a:r>
          </a:p>
          <a:p>
            <a:pPr marL="0" indent="0" algn="ctr">
              <a:buNone/>
            </a:pPr>
            <a:r>
              <a:rPr lang="en-US" dirty="0" smtClean="0"/>
              <a:t>God loves you!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ko-KR" altLang="en-US" dirty="0"/>
              <a:t>겉</a:t>
            </a:r>
            <a:r>
              <a:rPr lang="ko-KR" altLang="en-US" dirty="0" smtClean="0"/>
              <a:t>으로만 하는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말인가요</a:t>
            </a:r>
            <a:r>
              <a:rPr lang="en-US" altLang="ko-KR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Only as a show</a:t>
            </a:r>
          </a:p>
          <a:p>
            <a:pPr marL="0" indent="0">
              <a:buNone/>
            </a:pPr>
            <a:r>
              <a:rPr lang="en-US" dirty="0" smtClean="0"/>
              <a:t>in front of others?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/>
              <a:t>True love is visible in </a:t>
            </a:r>
            <a:r>
              <a:rPr lang="en-US" b="1" dirty="0"/>
              <a:t>secret</a:t>
            </a:r>
            <a:r>
              <a:rPr lang="en-US" dirty="0"/>
              <a:t> </a:t>
            </a:r>
            <a:r>
              <a:rPr lang="en-US" dirty="0" smtClean="0"/>
              <a:t>moments</a:t>
            </a:r>
            <a:endParaRPr lang="en-US" dirty="0"/>
          </a:p>
        </p:txBody>
      </p:sp>
      <p:pic>
        <p:nvPicPr>
          <p:cNvPr id="2050" name="Picture 2" descr="http://sphotos-b.xx.fbcdn.net/hphotos-prn1/35504_10200504925366967_456401560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00200"/>
            <a:ext cx="373379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70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당신의 은밀한 사랑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Your Secret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dirty="0" smtClean="0"/>
              <a:t>선한 일 </a:t>
            </a:r>
            <a:r>
              <a:rPr lang="en-US" dirty="0" smtClean="0"/>
              <a:t>Good deeds (v. 1)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도움 </a:t>
            </a:r>
            <a:r>
              <a:rPr lang="en-US" dirty="0" smtClean="0"/>
              <a:t>Give (v. 2-4)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기도 </a:t>
            </a:r>
            <a:r>
              <a:rPr lang="en-US" dirty="0" smtClean="0"/>
              <a:t>Prayer (v. 5-8)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금식 </a:t>
            </a:r>
            <a:r>
              <a:rPr lang="en-US" dirty="0" smtClean="0"/>
              <a:t>Fast (v. 16-18)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ko-KR" sz="2200" dirty="0" smtClean="0"/>
          </a:p>
          <a:p>
            <a:pPr marL="0" indent="0">
              <a:buNone/>
            </a:pPr>
            <a:endParaRPr lang="en-US" altLang="ko-KR" sz="2200" dirty="0" smtClean="0"/>
          </a:p>
          <a:p>
            <a:pPr marL="0" indent="0">
              <a:buNone/>
            </a:pPr>
            <a:r>
              <a:rPr lang="ko-KR" altLang="en-US" sz="2200" dirty="0"/>
              <a:t>그러면 은밀히 보시는 네 아버지께서 갚아 주실 것이다</a:t>
            </a:r>
            <a:r>
              <a:rPr lang="en-US" altLang="ko-KR" sz="2200" dirty="0" smtClean="0"/>
              <a:t>. (v. 18)</a:t>
            </a:r>
            <a:endParaRPr lang="en-US" altLang="ko-KR" sz="2200" dirty="0"/>
          </a:p>
          <a:p>
            <a:pPr marL="0" indent="0">
              <a:buNone/>
            </a:pPr>
            <a:r>
              <a:rPr lang="en-US" sz="2000" dirty="0"/>
              <a:t>Father, who knows what you do in </a:t>
            </a:r>
            <a:r>
              <a:rPr lang="en-US" sz="2000" dirty="0" smtClean="0"/>
              <a:t>private…will </a:t>
            </a:r>
            <a:r>
              <a:rPr lang="en-US" sz="2000" dirty="0"/>
              <a:t>reward you</a:t>
            </a:r>
            <a:r>
              <a:rPr lang="en-US" sz="2000" dirty="0" smtClean="0"/>
              <a:t>. (v. 18)</a:t>
            </a:r>
            <a:endParaRPr lang="en-US" sz="2400" dirty="0"/>
          </a:p>
        </p:txBody>
      </p:sp>
      <p:pic>
        <p:nvPicPr>
          <p:cNvPr id="4098" name="Picture 2" descr="https://encrypted-tbn1.gstatic.com/images?q=tbn:ANd9GcQR9lWm7cHBk6nUNUgTXbJ5utWVEWWbHcuov5f7GJHKwdPNNsi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999" y="2057400"/>
            <a:ext cx="3120101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33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1.gstatic.com/images?q=tbn:ANd9GcR8Co1DC_rxGf6ckyT821m-g8LaVUC0h1i68SRaOej6uNbzX1KD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914400"/>
            <a:ext cx="2286000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선한 일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Good Deeds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당신의 신앙 생활은 어떻습니까</a:t>
            </a:r>
            <a:r>
              <a:rPr lang="en-US" altLang="ko-KR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ko-KR" altLang="en-US" sz="2800" dirty="0" smtClean="0"/>
              <a:t>교회 나오는 것이 당신의 </a:t>
            </a:r>
            <a:r>
              <a:rPr lang="en-US" altLang="ko-KR" sz="2800" dirty="0" smtClean="0"/>
              <a:t>“</a:t>
            </a:r>
            <a:r>
              <a:rPr lang="ko-KR" altLang="en-US" sz="2800" dirty="0" smtClean="0"/>
              <a:t>의로운 일</a:t>
            </a:r>
            <a:r>
              <a:rPr lang="en-US" altLang="ko-KR" sz="2800" dirty="0" smtClean="0"/>
              <a:t>”</a:t>
            </a:r>
            <a:r>
              <a:rPr lang="ko-KR" altLang="en-US" sz="2800" dirty="0" smtClean="0"/>
              <a:t>을 채웁니까</a:t>
            </a:r>
            <a:r>
              <a:rPr lang="en-US" altLang="ko-KR" sz="2800" dirty="0" smtClean="0"/>
              <a:t>?</a:t>
            </a:r>
          </a:p>
          <a:p>
            <a:pPr marL="0" indent="0">
              <a:buNone/>
            </a:pPr>
            <a:r>
              <a:rPr lang="en-US" sz="2800" dirty="0" smtClean="0"/>
              <a:t>Does attending church fulfill your “religious duty”?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altLang="ko-KR" sz="2000" dirty="0" smtClean="0"/>
              <a:t>“</a:t>
            </a:r>
            <a:r>
              <a:rPr lang="ko-KR" altLang="en-US" sz="2000" dirty="0"/>
              <a:t>너희는 사람들에게 보이려고 일부러 선한 일을 하지 않도록 조심하라</a:t>
            </a:r>
            <a:r>
              <a:rPr lang="en-US" altLang="ko-KR" sz="2000" dirty="0"/>
              <a:t>. </a:t>
            </a:r>
            <a:r>
              <a:rPr lang="ko-KR" altLang="en-US" sz="2000" dirty="0"/>
              <a:t>그렇 지 않으면 너희가 하늘에 계신 너희 아버지에게서 상을 받지 못한다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sz="2000" dirty="0"/>
              <a:t>“Watch out! Don’t do your good deeds publicly, to be admired by others, for you will lose the reward from your Father in </a:t>
            </a:r>
            <a:r>
              <a:rPr lang="en-US" sz="2000" dirty="0" smtClean="0"/>
              <a:t>heaven.		-</a:t>
            </a:r>
            <a:r>
              <a:rPr lang="en-US" altLang="ko-KR" sz="2000" dirty="0" smtClean="0"/>
              <a:t>Matthew 6:1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620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도움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Giving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ko-KR" altLang="en-US" dirty="0" smtClean="0"/>
              <a:t>헌금 기록이 없어진다면 계속 하시겠나요</a:t>
            </a:r>
            <a:r>
              <a:rPr lang="en-US" altLang="ko-KR" dirty="0" smtClean="0"/>
              <a:t>?</a:t>
            </a:r>
          </a:p>
          <a:p>
            <a:pPr marL="0" indent="0">
              <a:buNone/>
            </a:pPr>
            <a:r>
              <a:rPr lang="en-US" altLang="ko-KR" dirty="0" smtClean="0"/>
              <a:t>Would you continue to give offering if there were no records of your giving?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그들은 </a:t>
            </a:r>
            <a:r>
              <a:rPr lang="ko-KR" altLang="en-US" sz="2400" dirty="0"/>
              <a:t>받을 상을 이미 다 </a:t>
            </a:r>
            <a:r>
              <a:rPr lang="ko-KR" altLang="en-US" sz="2400" dirty="0" smtClean="0"/>
              <a:t>받았다</a:t>
            </a:r>
            <a:r>
              <a:rPr lang="en-US" altLang="ko-KR" sz="2400" dirty="0" smtClean="0"/>
              <a:t>…</a:t>
            </a:r>
            <a:r>
              <a:rPr lang="ko-KR" altLang="en-US" sz="2400" dirty="0" smtClean="0"/>
              <a:t>은밀히 </a:t>
            </a:r>
            <a:r>
              <a:rPr lang="ko-KR" altLang="en-US" sz="2400" dirty="0"/>
              <a:t>보시는 네 아버지께서 갚아 주실 것이다</a:t>
            </a:r>
            <a:r>
              <a:rPr lang="en-US" altLang="ko-K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they have received all the reward they will ever </a:t>
            </a:r>
            <a:r>
              <a:rPr lang="en-US" sz="2400" dirty="0" smtClean="0"/>
              <a:t>get…Give </a:t>
            </a:r>
            <a:r>
              <a:rPr lang="en-US" sz="2400" dirty="0"/>
              <a:t>your gifts in private, and your Father, who sees everything, will reward you</a:t>
            </a:r>
            <a:r>
              <a:rPr lang="en-US" sz="2400" dirty="0" smtClean="0"/>
              <a:t>. 	Matthew 6:2, 4</a:t>
            </a:r>
          </a:p>
        </p:txBody>
      </p:sp>
      <p:pic>
        <p:nvPicPr>
          <p:cNvPr id="5122" name="Picture 2" descr="https://encrypted-tbn1.gstatic.com/images?q=tbn:ANd9GcTjjMTNgDwWt0tz8sYZ3LZj9p0voW1nvF43O-V5xTtR4eq-AbM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819400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59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금식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Do you fast? Has it been a time of growth for you? Why or why not?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Why do you fast?</a:t>
            </a:r>
          </a:p>
          <a:p>
            <a:pPr marL="0" indent="0">
              <a:buNone/>
            </a:pPr>
            <a:r>
              <a:rPr lang="ko-KR" altLang="en-US" dirty="0" smtClean="0"/>
              <a:t>당신이 금식을 하는 이유는</a:t>
            </a:r>
            <a:r>
              <a:rPr lang="en-US" altLang="ko-KR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smtClean="0"/>
              <a:t>Then </a:t>
            </a:r>
            <a:r>
              <a:rPr lang="en-US" sz="1800" dirty="0"/>
              <a:t>no one will notice that you are fasting, except your Father, who knows what you do in private. And your Father, who sees everything, will reward you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ko-KR" altLang="en-US" sz="1800" dirty="0"/>
              <a:t>금식하는 것을 사람들에게 보이지 말고 보이지 않는 데 계시는 너의 아버지에게만 보여라</a:t>
            </a:r>
            <a:r>
              <a:rPr lang="en-US" altLang="ko-KR" sz="1800" dirty="0"/>
              <a:t>. </a:t>
            </a:r>
            <a:r>
              <a:rPr lang="ko-KR" altLang="en-US" sz="1800" dirty="0"/>
              <a:t>그러면 은밀히 보시는 네 아버지께서 갚아 주실 것이다</a:t>
            </a:r>
            <a:r>
              <a:rPr lang="en-US" altLang="ko-KR" sz="1800" dirty="0" smtClean="0"/>
              <a:t>.</a:t>
            </a:r>
          </a:p>
          <a:p>
            <a:pPr marL="0" indent="0" algn="r">
              <a:buNone/>
            </a:pPr>
            <a:r>
              <a:rPr lang="en-US" sz="1800" dirty="0" smtClean="0"/>
              <a:t>Matthew 6:18</a:t>
            </a:r>
            <a:endParaRPr lang="en-US" sz="1800" dirty="0"/>
          </a:p>
        </p:txBody>
      </p:sp>
      <p:pic>
        <p:nvPicPr>
          <p:cNvPr id="7170" name="Picture 2" descr="https://encrypted-tbn3.gstatic.com/images?q=tbn:ANd9GcRCW3wr_LhWC2lrlk5G-LxtWkB7F6Kk-y_-qPy6usDG1P4Dug5CG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963" y="2514600"/>
            <a:ext cx="3080327" cy="230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59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기도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ko-KR" altLang="en-US" sz="4400" dirty="0" smtClean="0"/>
              <a:t>기도 시간에는</a:t>
            </a:r>
            <a:r>
              <a:rPr lang="en-US" altLang="ko-KR" sz="4400" dirty="0" smtClean="0"/>
              <a:t> </a:t>
            </a:r>
            <a:r>
              <a:rPr lang="ko-KR" altLang="en-US" sz="4400" dirty="0" smtClean="0"/>
              <a:t>하나님과 </a:t>
            </a:r>
            <a:r>
              <a:rPr lang="ko-KR" altLang="en-US" sz="4400" dirty="0"/>
              <a:t>시</a:t>
            </a:r>
            <a:r>
              <a:rPr lang="ko-KR" altLang="en-US" sz="4400" dirty="0" smtClean="0"/>
              <a:t>원한 대화를 하십니까</a:t>
            </a:r>
            <a:r>
              <a:rPr lang="en-US" altLang="ko-KR" sz="4400" dirty="0" smtClean="0"/>
              <a:t>?</a:t>
            </a:r>
          </a:p>
          <a:p>
            <a:pPr marL="0" indent="0">
              <a:buNone/>
            </a:pPr>
            <a:r>
              <a:rPr lang="en-US" altLang="ko-KR" sz="4200" dirty="0" smtClean="0"/>
              <a:t>During times of prayer, do you get to have an honest conversation with God?</a:t>
            </a:r>
            <a:endParaRPr lang="en-US" altLang="ko-KR" sz="4200" dirty="0"/>
          </a:p>
          <a:p>
            <a:pPr marL="0" indent="0">
              <a:buNone/>
            </a:pPr>
            <a:endParaRPr lang="en-US" altLang="ko-KR" sz="4400" dirty="0" smtClean="0"/>
          </a:p>
          <a:p>
            <a:pPr marL="0" indent="0">
              <a:buNone/>
            </a:pPr>
            <a:r>
              <a:rPr lang="en-US" sz="4400" dirty="0" smtClean="0"/>
              <a:t>		Are you one of these kinds of people?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	1. Ask all desired-requests, then calls it a prayer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	2. Prays only in public setting (church), and often makes a 			lot of noise doing so</a:t>
            </a:r>
            <a:endParaRPr lang="en-US" sz="4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ko-KR" altLang="en-US" sz="2900" dirty="0" smtClean="0"/>
              <a:t>그러나 </a:t>
            </a:r>
            <a:r>
              <a:rPr lang="ko-KR" altLang="en-US" sz="2900" dirty="0"/>
              <a:t>너는 기도할 때 골방에 들어가 문을 닫고 보이지 않는 데 계시는 네 아버지께 기도하여라</a:t>
            </a:r>
            <a:r>
              <a:rPr lang="en-US" altLang="ko-KR" sz="2900" dirty="0"/>
              <a:t>. </a:t>
            </a:r>
            <a:r>
              <a:rPr lang="ko-KR" altLang="en-US" sz="2900" dirty="0"/>
              <a:t>그러면 은밀히 보시는 네 아버지께서 갚아 주실 것이다</a:t>
            </a:r>
            <a:r>
              <a:rPr lang="en-US" altLang="ko-KR" sz="2900" dirty="0" smtClean="0"/>
              <a:t>. </a:t>
            </a:r>
            <a:r>
              <a:rPr lang="ko-KR" altLang="en-US" sz="2900" dirty="0" smtClean="0"/>
              <a:t>너희는 </a:t>
            </a:r>
            <a:r>
              <a:rPr lang="ko-KR" altLang="en-US" sz="2900" dirty="0"/>
              <a:t>기도할 때 이방인들처럼 쓸데없는 말을 되풀이하지 말아라</a:t>
            </a:r>
            <a:r>
              <a:rPr lang="en-US" altLang="ko-KR" sz="2900" dirty="0"/>
              <a:t>. </a:t>
            </a:r>
            <a:r>
              <a:rPr lang="ko-KR" altLang="en-US" sz="2900" dirty="0"/>
              <a:t>그들은 말을 많이 해야 하나님이 들어주실 것으로 생각한다</a:t>
            </a:r>
            <a:r>
              <a:rPr lang="en-US" altLang="ko-KR" sz="2900" dirty="0"/>
              <a:t>.</a:t>
            </a:r>
            <a:endParaRPr lang="en-US" sz="2900" dirty="0" smtClean="0"/>
          </a:p>
          <a:p>
            <a:pPr marL="0" indent="0">
              <a:buNone/>
            </a:pPr>
            <a:r>
              <a:rPr lang="en-US" sz="2900" dirty="0" smtClean="0"/>
              <a:t>But </a:t>
            </a:r>
            <a:r>
              <a:rPr lang="en-US" sz="2900" dirty="0"/>
              <a:t>when you pray, go away by yourself, shut the door behind you, and pray to your Father in private. Then your Father, who sees everything, will reward you</a:t>
            </a:r>
            <a:r>
              <a:rPr lang="en-US" sz="2900" dirty="0" smtClean="0"/>
              <a:t>. </a:t>
            </a:r>
            <a:r>
              <a:rPr lang="en-US" sz="2900" dirty="0"/>
              <a:t>“When you pray, don’t babble on and on as people of other religions do. They think their prayers are answered merely by repeating their words again and again</a:t>
            </a:r>
            <a:r>
              <a:rPr lang="en-US" sz="2900" dirty="0" smtClean="0"/>
              <a:t>.</a:t>
            </a:r>
          </a:p>
          <a:p>
            <a:pPr marL="0" indent="0" algn="r">
              <a:buNone/>
            </a:pPr>
            <a:r>
              <a:rPr lang="en-US" sz="2900" dirty="0" smtClean="0"/>
              <a:t>Matthew 6:6-7</a:t>
            </a:r>
          </a:p>
        </p:txBody>
      </p:sp>
      <p:pic>
        <p:nvPicPr>
          <p:cNvPr id="6146" name="Picture 2" descr="https://encrypted-tbn0.gstatic.com/images?q=tbn:ANd9GcTPPcx14PTEERWUt5l8SI6koj07TOznCJVoZ9BsV981YhTIqij02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1800225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01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Seek His Kingdom</a:t>
            </a:r>
            <a:br>
              <a:rPr lang="en-US" dirty="0" smtClean="0"/>
            </a:br>
            <a:r>
              <a:rPr lang="ko-KR" altLang="en-US" dirty="0" smtClean="0"/>
              <a:t>그의 나라를 구하라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Center your heart on God, not on yourself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Video from: King’s Speech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May </a:t>
            </a:r>
            <a:r>
              <a:rPr lang="en-US" sz="2800" dirty="0"/>
              <a:t>your Kingdom </a:t>
            </a:r>
            <a:r>
              <a:rPr lang="en-US" sz="2800" dirty="0" smtClean="0"/>
              <a:t>come (</a:t>
            </a:r>
            <a:r>
              <a:rPr lang="ko-KR" altLang="en-US" sz="2800" dirty="0" smtClean="0"/>
              <a:t>나라이 임하옵시며</a:t>
            </a:r>
            <a:r>
              <a:rPr lang="en-US" altLang="ko-KR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May your will be </a:t>
            </a:r>
            <a:r>
              <a:rPr lang="en-US" sz="2800" dirty="0" smtClean="0"/>
              <a:t>done (</a:t>
            </a:r>
            <a:r>
              <a:rPr lang="ko-KR" altLang="en-US" sz="2800" dirty="0" smtClean="0"/>
              <a:t>뜻이 이루어지게 하소서</a:t>
            </a:r>
            <a:r>
              <a:rPr lang="en-US" altLang="ko-KR" sz="2800" dirty="0" smtClean="0"/>
              <a:t>)</a:t>
            </a:r>
          </a:p>
          <a:p>
            <a:pPr marL="0" indent="0" algn="r">
              <a:buNone/>
            </a:pPr>
            <a:r>
              <a:rPr lang="en-US" sz="2800" dirty="0" smtClean="0"/>
              <a:t>Matthew 6:10</a:t>
            </a:r>
          </a:p>
        </p:txBody>
      </p:sp>
      <p:pic>
        <p:nvPicPr>
          <p:cNvPr id="8194" name="Picture 2" descr="https://encrypted-tbn2.gstatic.com/images?q=tbn:ANd9GcTyxziYYuojoGR3VZVodwwYBxBxtKFzgs9yEr4Uv0WSmlqlovF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2257425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33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당신의 은밀한 사랑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Your Secret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True love occurs in private.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514350" indent="-514350">
              <a:buAutoNum type="arabicPeriod"/>
            </a:pPr>
            <a:r>
              <a:rPr lang="ko-KR" altLang="en-US" dirty="0" smtClean="0"/>
              <a:t>선한 일 </a:t>
            </a:r>
            <a:r>
              <a:rPr lang="en-US" dirty="0" smtClean="0"/>
              <a:t>Good deeds (v. 1)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도움 </a:t>
            </a:r>
            <a:r>
              <a:rPr lang="en-US" dirty="0" smtClean="0"/>
              <a:t>Give (v. 2-4)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기도 </a:t>
            </a:r>
            <a:r>
              <a:rPr lang="en-US" dirty="0" smtClean="0"/>
              <a:t>Prayer (v. 5-8)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금식 </a:t>
            </a:r>
            <a:r>
              <a:rPr lang="en-US" dirty="0" smtClean="0"/>
              <a:t>Fast (v. 16-18)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ko-KR" sz="2200" dirty="0" smtClean="0"/>
          </a:p>
          <a:p>
            <a:pPr marL="0" indent="0">
              <a:buNone/>
            </a:pPr>
            <a:endParaRPr lang="en-US" altLang="ko-KR" sz="2200" dirty="0" smtClean="0"/>
          </a:p>
          <a:p>
            <a:pPr marL="0" indent="0">
              <a:buNone/>
            </a:pPr>
            <a:r>
              <a:rPr lang="ko-KR" altLang="en-US" sz="2200" dirty="0"/>
              <a:t>그러면 은밀히 보시는 네 아버지께서 갚아 주실 것이다</a:t>
            </a:r>
            <a:r>
              <a:rPr lang="en-US" altLang="ko-KR" sz="2200" dirty="0" smtClean="0"/>
              <a:t>. (v. 18)</a:t>
            </a:r>
            <a:endParaRPr lang="en-US" altLang="ko-KR" sz="2200" dirty="0"/>
          </a:p>
          <a:p>
            <a:pPr marL="0" indent="0">
              <a:buNone/>
            </a:pPr>
            <a:r>
              <a:rPr lang="en-US" sz="2000" dirty="0"/>
              <a:t>Father, who knows what you do in </a:t>
            </a:r>
            <a:r>
              <a:rPr lang="en-US" sz="2000" dirty="0" smtClean="0"/>
              <a:t>private…will </a:t>
            </a:r>
            <a:r>
              <a:rPr lang="en-US" sz="2000" dirty="0"/>
              <a:t>reward you</a:t>
            </a:r>
            <a:r>
              <a:rPr lang="en-US" sz="2000" dirty="0" smtClean="0"/>
              <a:t>. (v. 18)</a:t>
            </a:r>
            <a:endParaRPr lang="en-US" sz="2400" dirty="0"/>
          </a:p>
        </p:txBody>
      </p:sp>
      <p:pic>
        <p:nvPicPr>
          <p:cNvPr id="9218" name="Picture 2" descr="https://encrypted-tbn0.gstatic.com/images?q=tbn:ANd9GcR7ITwapZ_ywvVNpwvi0VLIi_7hfcYHlYhV0V2HFXevAUkGkh1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581400"/>
            <a:ext cx="31051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encrypted-tbn0.gstatic.com/images?q=tbn:ANd9GcQIODtBmb715YPO-2OJujIEBGzMyI3NOQMC7kcLLuJnP79Hk80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425" y="1173040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86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445</Words>
  <Application>Microsoft Office PowerPoint</Application>
  <PresentationFormat>On-screen Show (4:3)</PresentationFormat>
  <Paragraphs>96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당신의 은밀한 신앙 Your Private Faith</vt:lpstr>
      <vt:lpstr>PowerPoint Presentation</vt:lpstr>
      <vt:lpstr>당신의 은밀한 사랑 Your Secret Love</vt:lpstr>
      <vt:lpstr>선한 일 Good Deeds</vt:lpstr>
      <vt:lpstr>도움 Giving</vt:lpstr>
      <vt:lpstr>금식 Fasting</vt:lpstr>
      <vt:lpstr>기도 Prayer</vt:lpstr>
      <vt:lpstr>Seek His Kingdom 그의 나라를 구하라</vt:lpstr>
      <vt:lpstr>당신의 은밀한 사랑 Your Secret Love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당신의 은밀한 신앙 Your Private Faith</dc:title>
  <dc:creator>Jihyung Sur</dc:creator>
  <cp:lastModifiedBy>Jihyung Sur</cp:lastModifiedBy>
  <cp:revision>16</cp:revision>
  <dcterms:created xsi:type="dcterms:W3CDTF">2006-08-16T00:00:00Z</dcterms:created>
  <dcterms:modified xsi:type="dcterms:W3CDTF">2013-02-22T23:19:31Z</dcterms:modified>
</cp:coreProperties>
</file>